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Raleway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9d652734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9d652734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9d652734c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9d652734c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9d652734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9d652734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9d652734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9d652734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9d652734c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9d652734c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9d652734c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9d652734c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Party Decorations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300" y="2464188"/>
            <a:ext cx="1971675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513" y="2257425"/>
            <a:ext cx="1743075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8825" y="2257425"/>
            <a:ext cx="1805426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788125" y="1230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Reasons for most parties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205350" y="1853800"/>
            <a:ext cx="8507400" cy="30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 b="1">
                <a:solidFill>
                  <a:srgbClr val="000000"/>
                </a:solidFill>
              </a:rPr>
              <a:t>To celebrate </a:t>
            </a:r>
            <a:endParaRPr sz="2400" b="1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arenR"/>
            </a:pPr>
            <a:r>
              <a:rPr lang="en" sz="2400" b="1">
                <a:solidFill>
                  <a:srgbClr val="000000"/>
                </a:solidFill>
              </a:rPr>
              <a:t>To impress someone or some group of people</a:t>
            </a:r>
            <a:endParaRPr sz="2400" b="1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700" b="1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❖"/>
            </a:pPr>
            <a:r>
              <a:rPr lang="en" sz="2400" b="1"/>
              <a:t>A party giver wants a “good show” of both beauty and service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 b="1">
                <a:solidFill>
                  <a:srgbClr val="000000"/>
                </a:solidFill>
              </a:rPr>
              <a:t>The atmosphere is what makes a lasting impression at a party</a:t>
            </a:r>
            <a:endParaRPr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729450" y="663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Checklist of Party Planning Designs for a Florist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312925" y="1355100"/>
            <a:ext cx="8360700" cy="3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 sz="1800" b="1">
                <a:solidFill>
                  <a:srgbClr val="000000"/>
                </a:solidFill>
              </a:rPr>
              <a:t>Occasion?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 sz="1800" b="1">
                <a:solidFill>
                  <a:srgbClr val="000000"/>
                </a:solidFill>
              </a:rPr>
              <a:t>Location  Date/Time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 sz="1800" b="1">
                <a:solidFill>
                  <a:srgbClr val="000000"/>
                </a:solidFill>
              </a:rPr>
              <a:t>How many guests will attend?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 sz="1800" b="1">
                <a:solidFill>
                  <a:srgbClr val="000000"/>
                </a:solidFill>
              </a:rPr>
              <a:t>Customer preferences - flowers, lifestyle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 sz="1800" b="1">
                <a:solidFill>
                  <a:srgbClr val="000000"/>
                </a:solidFill>
              </a:rPr>
              <a:t>Theme  (casual or formal)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 sz="1800" b="1">
                <a:solidFill>
                  <a:srgbClr val="000000"/>
                </a:solidFill>
              </a:rPr>
              <a:t>Color scheme of the room or surroundings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 sz="1800" b="1">
                <a:solidFill>
                  <a:srgbClr val="000000"/>
                </a:solidFill>
              </a:rPr>
              <a:t>Existing lighting - will special lighting be needed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 sz="1800" b="1">
                <a:solidFill>
                  <a:srgbClr val="000000"/>
                </a:solidFill>
              </a:rPr>
              <a:t>Are the use of candles allowed?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 sz="1800" b="1">
                <a:solidFill>
                  <a:srgbClr val="000000"/>
                </a:solidFill>
              </a:rPr>
              <a:t>How long will the flowers have to last?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 sz="1800" b="1">
                <a:solidFill>
                  <a:srgbClr val="000000"/>
                </a:solidFill>
              </a:rPr>
              <a:t>Does the customer have containers, accessories or props that need to be incoporated into the table?</a:t>
            </a:r>
            <a:endParaRPr sz="1800" b="1">
              <a:solidFill>
                <a:srgbClr val="000000"/>
              </a:solidFill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0106" y="1531100"/>
            <a:ext cx="1660951" cy="24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Price for the Party Designs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254250" y="2078875"/>
            <a:ext cx="8468100" cy="26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List each item that is needed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List softgoods/hardgoods and their cost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Allow leeway for changes in flower prices and availability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Include labor costs, rental prop cost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Include on-site set up labor cost if the party is large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6450" y="1991888"/>
            <a:ext cx="1943100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Ways to Express Markup Charges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5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sz="1800" b="1">
                <a:solidFill>
                  <a:srgbClr val="000000"/>
                </a:solidFill>
              </a:rPr>
              <a:t>Percentage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sz="1800" b="1">
                <a:solidFill>
                  <a:srgbClr val="000000"/>
                </a:solidFill>
              </a:rPr>
              <a:t>Times the cost (example - 2X the cost of the item)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 sz="1800" b="1">
                <a:solidFill>
                  <a:srgbClr val="000000"/>
                </a:solidFill>
              </a:rPr>
              <a:t>Ratio</a:t>
            </a:r>
            <a:endParaRPr sz="1800" b="1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 sz="1800" b="1">
                <a:solidFill>
                  <a:srgbClr val="000000"/>
                </a:solidFill>
              </a:rPr>
              <a:t>How to calculate labor - increase the markup OR price out and add a percentage OR a charge a certain amount per hour</a:t>
            </a:r>
            <a:endParaRPr sz="1800" b="1">
              <a:solidFill>
                <a:srgbClr val="000000"/>
              </a:solidFill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9824" y="2033948"/>
            <a:ext cx="2452800" cy="16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641450" y="663500"/>
            <a:ext cx="82569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 - Due when you come to class Thurs.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293350" y="1300550"/>
            <a:ext cx="8124900" cy="3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On the opposite side of your notes in your notebook - you are to sketch an idea for a party design table.  </a:t>
            </a:r>
            <a:endParaRPr sz="18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Requirements - </a:t>
            </a:r>
            <a:endParaRPr sz="18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1) Include 1-3 floral arrangements on your party table. (ex. 1 large centerpiece &amp; 2 small or 2-3 medium sized designs)</a:t>
            </a:r>
            <a:endParaRPr sz="18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2) List the flowers/foliages you would use</a:t>
            </a:r>
            <a:endParaRPr sz="18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3) Show any accessories, food items, etc you would have on the table</a:t>
            </a:r>
            <a:endParaRPr sz="18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4) You MUST color the sketch to show the theme/color scheme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</a:t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00" y="1853850"/>
            <a:ext cx="3133075" cy="210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4498100" y="1554775"/>
            <a:ext cx="4527600" cy="24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Red standard carnations with white daisies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Flags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Tin containers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White lanterns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Placemats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Matching plates, utensils, clear mugs with themed straws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White table covering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Candles in votives (small glass jars)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Incorporate summer type food such as watermelon, berries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4000" y="2731650"/>
            <a:ext cx="1510754" cy="226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On-screen Show (16:9)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Lato</vt:lpstr>
      <vt:lpstr>Raleway</vt:lpstr>
      <vt:lpstr>Arial</vt:lpstr>
      <vt:lpstr>Streamline</vt:lpstr>
      <vt:lpstr>Party Decorations</vt:lpstr>
      <vt:lpstr>Reasons for most parties</vt:lpstr>
      <vt:lpstr>Checklist of Party Planning Designs for a Florist</vt:lpstr>
      <vt:lpstr>How to Price for the Party Designs</vt:lpstr>
      <vt:lpstr>3 Ways to Express Markup Charges</vt:lpstr>
      <vt:lpstr>Assignment - Due when you come to class Thurs.</vt:lpstr>
      <vt:lpstr>Example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Party Decorations</dc:title>
  <dc:creator>Owner</dc:creator>
  <cp:lastModifiedBy>Jack Winterrowd</cp:lastModifiedBy>
  <cp:revision>1</cp:revision>
  <dcterms:modified xsi:type="dcterms:W3CDTF">2019-06-23T15:54:19Z</dcterms:modified>
</cp:coreProperties>
</file>